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FC002E5-F6D4-D027-90F4-AD347B213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667E226F-4866-676F-1B2B-83C427C02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1C3A-B642-48C3-A6DD-EE785FC71FA2}" type="datetimeFigureOut">
              <a:rPr lang="he-IL" smtClean="0"/>
              <a:t>י'/אלול/תשפ"ב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1A041B8B-5763-8C52-9768-15A803125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4514E3C4-1D7B-84D0-8D32-71ECD10EC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87D0-94F2-45E4-B705-0587A396BCD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522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E8C819B2-F6ED-9339-D910-A05160ABD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BAF2C57-74BA-1BF8-2EA7-D6411A9FB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1202AA2-BD47-48F6-6D16-7C8F8372E9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01C3A-B642-48C3-A6DD-EE785FC71FA2}" type="datetimeFigureOut">
              <a:rPr lang="he-IL" smtClean="0"/>
              <a:t>י'/אלול/תשפ"ב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5F9FED0-ADCD-63CB-04A6-76AC35DE89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7A6D33F-89D6-61E6-905C-EF24BA79F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987D0-94F2-45E4-B705-0587A396BCD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50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8BF98B02-D2C6-1A6B-A367-54DF0EE71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62603188-0077-B6F1-1E1C-A4E49C317A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33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B297A1AD-2E75-D939-A07D-9DBBAC008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BC96672A-9C8D-1F59-177E-0F617E4683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06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841F1EE3-968D-6DFE-8A37-7DA88F76C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CF5C4405-8B25-FE87-3852-3A22D1AF7A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98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EB8FCFFB-54F1-F190-AFF1-0ED169FC2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D98B251E-1433-67B4-BF3C-17E3D15533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33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FBF22674-A840-8A91-CE4E-8E742C5F9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7A3E45C0-2A97-0215-9BAE-BA25F45DA1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2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7BA8EB2F-30CF-935F-16E7-B23461174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858030C5-3013-AD07-E006-3A4EDD8B6F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29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6A0F5584-A0B7-09AD-330D-D531DF7CB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EA63EFA7-A469-F444-1586-20CF2CFE0C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8618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מסך רחב</PresentationFormat>
  <Paragraphs>0</Paragraphs>
  <Slides>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אליעד פיבקו</dc:creator>
  <cp:lastModifiedBy>אליעד פיבקו</cp:lastModifiedBy>
  <cp:revision>1</cp:revision>
  <dcterms:created xsi:type="dcterms:W3CDTF">2022-09-06T12:02:06Z</dcterms:created>
  <dcterms:modified xsi:type="dcterms:W3CDTF">2022-09-06T12:02:06Z</dcterms:modified>
</cp:coreProperties>
</file>